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5" r:id="rId4"/>
    <p:sldId id="258" r:id="rId5"/>
    <p:sldId id="275" r:id="rId6"/>
    <p:sldId id="259" r:id="rId7"/>
    <p:sldId id="257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1" autoAdjust="0"/>
    <p:restoredTop sz="96163" autoAdjust="0"/>
  </p:normalViewPr>
  <p:slideViewPr>
    <p:cSldViewPr>
      <p:cViewPr varScale="1">
        <p:scale>
          <a:sx n="113" d="100"/>
          <a:sy n="113" d="100"/>
        </p:scale>
        <p:origin x="264" y="18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2/12/19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2/12/19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47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6aOUxDlnfQ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wtX2WULVZQ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2412" y="1905000"/>
            <a:ext cx="9220199" cy="2667000"/>
          </a:xfrm>
        </p:spPr>
        <p:txBody>
          <a:bodyPr/>
          <a:lstStyle/>
          <a:p>
            <a:r>
              <a:rPr lang="en-US" sz="5400" dirty="0"/>
              <a:t>2019 Showmanship Clinic</a:t>
            </a:r>
            <a:br>
              <a:rPr lang="en-US" dirty="0"/>
            </a:br>
            <a:r>
              <a:rPr lang="en-US" sz="4000" dirty="0"/>
              <a:t>Tyrrell County Cooperative Extension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Lambs &amp; Goats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012" y="381000"/>
            <a:ext cx="44196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122" name="Picture 2" descr="http://www.clublambpage.com/powellcreek/images/2011/05-18/Savage-year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2" y="616505"/>
            <a:ext cx="2467111" cy="204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98" y="280169"/>
            <a:ext cx="3100916" cy="2325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FD595-88F6-294F-9C56-AF1351E10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80168"/>
            <a:ext cx="4457960" cy="86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SHOWMANSHIP IN THE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your eyes on the judge at all times</a:t>
            </a:r>
          </a:p>
          <a:p>
            <a:r>
              <a:rPr lang="en-US" dirty="0"/>
              <a:t>Always keep your animal between you and the judge</a:t>
            </a:r>
          </a:p>
          <a:p>
            <a:r>
              <a:rPr lang="en-US" dirty="0"/>
              <a:t>Remain calm and focused in the ring</a:t>
            </a:r>
          </a:p>
          <a:p>
            <a:r>
              <a:rPr lang="en-US" dirty="0"/>
              <a:t>Know your animals weight, strength, and weaknesses </a:t>
            </a:r>
          </a:p>
          <a:p>
            <a:r>
              <a:rPr lang="en-US" dirty="0"/>
              <a:t>Be courteous of other showmen and be a good sport</a:t>
            </a:r>
          </a:p>
          <a:p>
            <a:r>
              <a:rPr lang="en-US" dirty="0"/>
              <a:t>Never stop showing your animal until you leave the show ring</a:t>
            </a:r>
          </a:p>
        </p:txBody>
      </p:sp>
      <p:pic>
        <p:nvPicPr>
          <p:cNvPr id="2052" name="Picture 4" descr="https://media.victoriaadvocate.com/cache/41/b5/41b54784b3e19e2c58862830daa7a9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612" y="20574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Handling in the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Always make sure the judge has a clear view of your animal</a:t>
            </a:r>
          </a:p>
          <a:p>
            <a:r>
              <a:rPr lang="en-US" dirty="0"/>
              <a:t>Left hand should be placed under animals muzzle and right hand should be behind the head below the ears</a:t>
            </a:r>
          </a:p>
          <a:p>
            <a:r>
              <a:rPr lang="en-US" dirty="0"/>
              <a:t>Place your animals legs squarely beneath them with each leg at the four corners of their body</a:t>
            </a:r>
          </a:p>
          <a:p>
            <a:r>
              <a:rPr lang="en-US" dirty="0"/>
              <a:t>Keep their body parts in a straight line with the head up and ears parallel to the ground</a:t>
            </a:r>
          </a:p>
          <a:p>
            <a:r>
              <a:rPr lang="en-US" dirty="0"/>
              <a:t>Place your knee and foot in front of the animal</a:t>
            </a:r>
          </a:p>
          <a:p>
            <a:endParaRPr lang="en-US" dirty="0"/>
          </a:p>
        </p:txBody>
      </p:sp>
      <p:pic>
        <p:nvPicPr>
          <p:cNvPr id="24578" name="Picture 2" descr="http://rgvffa.weebly.com/uploads/2/8/6/6/28663647/1939561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6812" y="2209800"/>
            <a:ext cx="5252621" cy="35001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Handling in the Ring (cont’d)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Head-In/Rear-View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Profile/Side-View</a:t>
            </a:r>
          </a:p>
        </p:txBody>
      </p:sp>
      <p:pic>
        <p:nvPicPr>
          <p:cNvPr id="25604" name="Picture 4" descr="http://4.bp.blogspot.com/_ZB2o30Q9w-g/TMoVTJfruVI/AAAAAAAARbk/m5TvLNnPtww/s1600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612" y="2743200"/>
            <a:ext cx="4368800" cy="3276600"/>
          </a:xfrm>
          <a:prstGeom prst="rect">
            <a:avLst/>
          </a:prstGeom>
          <a:noFill/>
        </p:spPr>
      </p:pic>
      <p:pic>
        <p:nvPicPr>
          <p:cNvPr id="25606" name="Picture 6" descr="http://ourvalley.org/wp-content/uploads/2013/07/FRONTpic44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2" y="2743200"/>
            <a:ext cx="4995026" cy="3219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Handling in the Ring (cont’d</a:t>
            </a:r>
            <a:r>
              <a:rPr lang="en-US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Head-In/Rear-View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Profile/Side-View</a:t>
            </a:r>
          </a:p>
        </p:txBody>
      </p:sp>
      <p:pic>
        <p:nvPicPr>
          <p:cNvPr id="26630" name="Picture 6" descr="http://www.borderboers.com/images/winners/p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412" y="2667000"/>
            <a:ext cx="4494869" cy="3962400"/>
          </a:xfrm>
          <a:prstGeom prst="rect">
            <a:avLst/>
          </a:prstGeom>
          <a:noFill/>
        </p:spPr>
      </p:pic>
      <p:pic>
        <p:nvPicPr>
          <p:cNvPr id="26634" name="Picture 10" descr="http://www.terrytribune.com/sites/default/files/15-4h-shee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6812" y="2819400"/>
            <a:ext cx="5414210" cy="3086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Maneuvering Around The Ring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3962400"/>
          </a:xfrm>
        </p:spPr>
        <p:txBody>
          <a:bodyPr/>
          <a:lstStyle/>
          <a:p>
            <a:r>
              <a:rPr lang="en-US" dirty="0"/>
              <a:t>Always walk behind another showmen animal when being asked to relocate</a:t>
            </a:r>
          </a:p>
          <a:p>
            <a:r>
              <a:rPr lang="en-US" dirty="0"/>
              <a:t>Do not block a judges’ view of another showmen and their animal</a:t>
            </a:r>
          </a:p>
          <a:p>
            <a:r>
              <a:rPr lang="en-US" dirty="0"/>
              <a:t>Keep good spacing between you and another showmen</a:t>
            </a:r>
          </a:p>
        </p:txBody>
      </p:sp>
      <p:pic>
        <p:nvPicPr>
          <p:cNvPr id="27650" name="Picture 2" descr="http://www.wylienews.com/userfiles/DSC04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012" y="2362200"/>
            <a:ext cx="4770981" cy="332422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903412" y="6324600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Livestock Judging Tips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7612" y="6324600"/>
            <a:ext cx="4267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hlinkClick r:id="rId4"/>
              </a:rPr>
              <a:t>Showmanship Highlights in the Ring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0212" y="5867400"/>
            <a:ext cx="5105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Click on available links for tips…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8915399" cy="426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70</a:t>
            </a:r>
            <a:r>
              <a:rPr lang="en-US" sz="4800" baseline="30000" dirty="0"/>
              <a:t>th</a:t>
            </a:r>
            <a:r>
              <a:rPr lang="en-US" sz="4800" dirty="0"/>
              <a:t> Annual Tyrrell County Livestock Show</a:t>
            </a:r>
          </a:p>
          <a:p>
            <a:pPr algn="ctr"/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April 17</a:t>
            </a:r>
            <a:r>
              <a:rPr lang="en-US" sz="4800" baseline="30000" dirty="0"/>
              <a:t>th</a:t>
            </a:r>
            <a:r>
              <a:rPr lang="en-US" sz="4800" dirty="0"/>
              <a:t>, 2019</a:t>
            </a:r>
          </a:p>
        </p:txBody>
      </p:sp>
      <p:pic>
        <p:nvPicPr>
          <p:cNvPr id="28674" name="Picture 2" descr="Category Logo for 4-H Youth Develop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1612" y="5105400"/>
            <a:ext cx="1524000" cy="155761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8012" y="5943600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2">
                    <a:lumMod val="90000"/>
                  </a:schemeClr>
                </a:solidFill>
              </a:rPr>
              <a:t>Have fun, work hard, and good luck!!!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B16440-6767-B441-8273-1C9CF6E99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80168"/>
            <a:ext cx="4457960" cy="862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Rules for Good Health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proper housing</a:t>
            </a:r>
          </a:p>
          <a:p>
            <a:r>
              <a:rPr lang="en-US" dirty="0"/>
              <a:t>Practice good sanitation</a:t>
            </a:r>
          </a:p>
          <a:p>
            <a:r>
              <a:rPr lang="en-US" dirty="0"/>
              <a:t>Provide good nutrition</a:t>
            </a:r>
          </a:p>
          <a:p>
            <a:r>
              <a:rPr lang="en-US" dirty="0"/>
              <a:t>Provide clean water</a:t>
            </a:r>
          </a:p>
          <a:p>
            <a:r>
              <a:rPr lang="en-US" dirty="0"/>
              <a:t>Observe your animal for strange behavior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812" y="3733800"/>
            <a:ext cx="3733800" cy="2800350"/>
          </a:xfrm>
          <a:prstGeom prst="rect">
            <a:avLst/>
          </a:prstGeom>
        </p:spPr>
      </p:pic>
      <p:pic>
        <p:nvPicPr>
          <p:cNvPr id="5" name="Picture 2" descr="http://www.emsofflivestockcompany.com/images/lambs%20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666749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705" y="329234"/>
            <a:ext cx="10363199" cy="1020762"/>
          </a:xfrm>
        </p:spPr>
        <p:txBody>
          <a:bodyPr>
            <a:normAutofit/>
          </a:bodyPr>
          <a:lstStyle/>
          <a:p>
            <a:r>
              <a:rPr lang="en-US" sz="4800" b="1" dirty="0"/>
              <a:t>Lamb &amp; Goat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1195" y="1846790"/>
            <a:ext cx="5867400" cy="4477809"/>
          </a:xfrm>
        </p:spPr>
        <p:txBody>
          <a:bodyPr>
            <a:normAutofit/>
          </a:bodyPr>
          <a:lstStyle/>
          <a:p>
            <a:r>
              <a:rPr lang="en-US" dirty="0"/>
              <a:t>Fresh and clean water at all times!</a:t>
            </a:r>
          </a:p>
          <a:p>
            <a:r>
              <a:rPr lang="en-US" dirty="0"/>
              <a:t>Feed</a:t>
            </a:r>
          </a:p>
          <a:p>
            <a:pPr lvl="1"/>
            <a:r>
              <a:rPr lang="en-US" dirty="0"/>
              <a:t>Don’t feed goat feed to lambs!</a:t>
            </a:r>
          </a:p>
          <a:p>
            <a:pPr lvl="1"/>
            <a:r>
              <a:rPr lang="en-US" dirty="0"/>
              <a:t>GOATS</a:t>
            </a:r>
          </a:p>
          <a:p>
            <a:pPr lvl="2"/>
            <a:r>
              <a:rPr lang="en-US" dirty="0"/>
              <a:t>16-18% protein with at least 10-14% fiber</a:t>
            </a:r>
          </a:p>
          <a:p>
            <a:pPr lvl="2"/>
            <a:r>
              <a:rPr lang="en-US" dirty="0"/>
              <a:t>About 1.5 pounds, 2 times a day (morning &amp; evening)</a:t>
            </a:r>
          </a:p>
          <a:p>
            <a:pPr lvl="1"/>
            <a:r>
              <a:rPr lang="en-US" dirty="0"/>
              <a:t>LAMBS</a:t>
            </a:r>
          </a:p>
          <a:p>
            <a:pPr lvl="2"/>
            <a:r>
              <a:rPr lang="en-US" dirty="0"/>
              <a:t>16-18% protein</a:t>
            </a:r>
          </a:p>
          <a:p>
            <a:pPr lvl="2"/>
            <a:r>
              <a:rPr lang="en-US" dirty="0"/>
              <a:t>Start with ¼ to ½ pound and gradually increase to 2 pounds a day</a:t>
            </a:r>
          </a:p>
          <a:p>
            <a:pPr lvl="2"/>
            <a:r>
              <a:rPr lang="en-US" dirty="0"/>
              <a:t>Feed half in the morning and half in </a:t>
            </a:r>
            <a:r>
              <a:rPr lang="en-US"/>
              <a:t>the evening</a:t>
            </a:r>
            <a:endParaRPr lang="en-US" dirty="0"/>
          </a:p>
        </p:txBody>
      </p:sp>
      <p:pic>
        <p:nvPicPr>
          <p:cNvPr id="1026" name="Picture 2" descr="http://barfblog.com/wp-content/uploads/2014/01/lamb.water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17" y="4648200"/>
            <a:ext cx="3165494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tractorsupply.com/is/image/TractorSupplyCompany/5078058?rect=0,0,480,480&amp;scl=1.25&amp;id=r4JcM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01" y="2176376"/>
            <a:ext cx="22701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media.tractorsupply.com/is/image/TractorSupplyCompany/2525103?rect=0,0,480,480&amp;scl=1.25&amp;id=ijkc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2" y="2239896"/>
            <a:ext cx="2206605" cy="220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Lamb &amp; Goat Nutrition</a:t>
            </a:r>
            <a:endParaRPr lang="en-US" sz="4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2414" y="1905000"/>
            <a:ext cx="5029198" cy="4267200"/>
          </a:xfrm>
        </p:spPr>
        <p:txBody>
          <a:bodyPr/>
          <a:lstStyle/>
          <a:p>
            <a:r>
              <a:rPr lang="en-US" dirty="0"/>
              <a:t>Hay (not wheat straw)</a:t>
            </a:r>
          </a:p>
          <a:p>
            <a:r>
              <a:rPr lang="en-US" dirty="0"/>
              <a:t>Loose salt and minerals (don’t use mineral for cattle, it has a </a:t>
            </a:r>
            <a:r>
              <a:rPr lang="en-US" b="1" dirty="0"/>
              <a:t>high copper content that will kill lambs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 descr="http://www.ads.agrisupportonline.com/forsale/5000/5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1676400"/>
            <a:ext cx="2795588" cy="18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southernmulch.com/myimages/w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4038600"/>
            <a:ext cx="2138362" cy="142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&quot;No&quot; Symbol 9"/>
          <p:cNvSpPr/>
          <p:nvPr/>
        </p:nvSpPr>
        <p:spPr>
          <a:xfrm>
            <a:off x="5905509" y="3733800"/>
            <a:ext cx="2511405" cy="2152621"/>
          </a:xfrm>
          <a:prstGeom prst="noSmoking">
            <a:avLst>
              <a:gd name="adj" fmla="val 9526"/>
            </a:avLst>
          </a:prstGeom>
          <a:solidFill>
            <a:srgbClr val="C00000"/>
          </a:solidFill>
          <a:ln w="63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6" descr="http://www.doubledurangofarm.com/sitebuildercontent/sitebuilderpictures/.pond/freechoice.jpg.w300h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2" y="4205432"/>
            <a:ext cx="2266719" cy="170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gvantagefarmandranch.com/wp-content/uploads/2014/05/Tifton-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62" y="4419600"/>
            <a:ext cx="2908480" cy="20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00453"/>
            <a:ext cx="10744200" cy="1020762"/>
          </a:xfrm>
        </p:spPr>
        <p:txBody>
          <a:bodyPr>
            <a:normAutofit/>
          </a:bodyPr>
          <a:lstStyle/>
          <a:p>
            <a:r>
              <a:rPr lang="en-US" sz="4400" b="1" dirty="0"/>
              <a:t>Bedding for Sheep &amp; Goats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752600"/>
            <a:ext cx="6248399" cy="4267200"/>
          </a:xfrm>
        </p:spPr>
        <p:txBody>
          <a:bodyPr>
            <a:normAutofit/>
          </a:bodyPr>
          <a:lstStyle/>
          <a:p>
            <a:r>
              <a:rPr lang="en-US" dirty="0"/>
              <a:t>Wood shavings or straw</a:t>
            </a:r>
          </a:p>
          <a:p>
            <a:r>
              <a:rPr lang="en-US" dirty="0"/>
              <a:t>Bedding should be cleaned and replaced weekly</a:t>
            </a:r>
          </a:p>
          <a:p>
            <a:r>
              <a:rPr lang="en-US" dirty="0"/>
              <a:t>Pen should be clean and dry!</a:t>
            </a:r>
          </a:p>
        </p:txBody>
      </p:sp>
      <p:pic>
        <p:nvPicPr>
          <p:cNvPr id="4100" name="Picture 4" descr="http://www.lumber2.com/v/vspfiles/photos/BE-%20BEDDINGC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00" y="3576430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southernmulch.com/myimages/w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4114800"/>
            <a:ext cx="2630544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-media-cache-ak0.pinimg.com/236x/c9/e3/d1/c9e3d1536087fed6805127aa886e4b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136" y="879268"/>
            <a:ext cx="3370927" cy="252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iffordsojournal.com/uploaded_images/farrowing_pen_001-710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3885307"/>
            <a:ext cx="3446756" cy="25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3809998" cy="1020762"/>
          </a:xfrm>
        </p:spPr>
        <p:txBody>
          <a:bodyPr>
            <a:noAutofit/>
          </a:bodyPr>
          <a:lstStyle/>
          <a:p>
            <a:r>
              <a:rPr lang="en-US" b="1" dirty="0"/>
              <a:t>A Healthy Animal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Eats their feed</a:t>
            </a:r>
          </a:p>
          <a:p>
            <a:r>
              <a:rPr lang="en-US" dirty="0"/>
              <a:t>Has strong legs and feet</a:t>
            </a:r>
          </a:p>
          <a:p>
            <a:r>
              <a:rPr lang="en-US" dirty="0"/>
              <a:t>Is sociable</a:t>
            </a:r>
          </a:p>
          <a:p>
            <a:r>
              <a:rPr lang="en-US" dirty="0"/>
              <a:t>Has bright, clear eyes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6627812" y="1905000"/>
            <a:ext cx="4419599" cy="4267200"/>
          </a:xfrm>
        </p:spPr>
        <p:txBody>
          <a:bodyPr/>
          <a:lstStyle/>
          <a:p>
            <a:r>
              <a:rPr lang="en-US" dirty="0"/>
              <a:t>Doesn’t eat</a:t>
            </a:r>
          </a:p>
          <a:p>
            <a:r>
              <a:rPr lang="en-US" dirty="0"/>
              <a:t>Runny nose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Hair falling out</a:t>
            </a:r>
          </a:p>
          <a:p>
            <a:r>
              <a:rPr lang="en-US" dirty="0"/>
              <a:t>Runny eyes</a:t>
            </a:r>
          </a:p>
          <a:p>
            <a:r>
              <a:rPr lang="en-US" dirty="0"/>
              <a:t>Limping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1212" y="685800"/>
            <a:ext cx="4724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 Sick Animal</a:t>
            </a:r>
          </a:p>
        </p:txBody>
      </p:sp>
      <p:pic>
        <p:nvPicPr>
          <p:cNvPr id="2052" name="Picture 4" descr="http://boermeatgoatsofnorthernmissouri.com/yahoo_site_admin/assets/images/goat.48214015_st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4191000"/>
            <a:ext cx="2947832" cy="23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2.staticflickr.com/2/1092/989495503_8f56a2c2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4260853"/>
            <a:ext cx="3124200" cy="232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Diseases: Sheep and Goats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Sore mouth – scabs or blisters</a:t>
            </a:r>
          </a:p>
          <a:p>
            <a:r>
              <a:rPr lang="en-US" dirty="0"/>
              <a:t>Ringworm – circular, thick, flaky lesions</a:t>
            </a:r>
          </a:p>
          <a:p>
            <a:r>
              <a:rPr lang="en-US" dirty="0"/>
              <a:t>These diseases can be spread to you!</a:t>
            </a:r>
          </a:p>
        </p:txBody>
      </p:sp>
      <p:pic>
        <p:nvPicPr>
          <p:cNvPr id="6146" name="Picture 2" descr="https://www.motesclearcreekfarms.com/Images/Articles/sourm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533400"/>
            <a:ext cx="2647950" cy="226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friendsofkootenay.ca/sites/default/files/blog/Bighorn%20Sheep%20-%20SoreMou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2" y="3158932"/>
            <a:ext cx="2445427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g.ansc.purdue.edu/sheep/ansc442/Semprojs/ringworm/sheep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5" y="3505200"/>
            <a:ext cx="21820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Show Preparation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3200" dirty="0"/>
              <a:t>Spend</a:t>
            </a:r>
            <a:r>
              <a:rPr lang="en-US" sz="4000" dirty="0"/>
              <a:t> </a:t>
            </a:r>
            <a:r>
              <a:rPr lang="en-US" sz="3200" dirty="0"/>
              <a:t>time with your animal</a:t>
            </a:r>
          </a:p>
          <a:p>
            <a:pPr algn="ctr"/>
            <a:r>
              <a:rPr lang="en-US" sz="3200" dirty="0"/>
              <a:t>Practice walking and halter breaking everyday</a:t>
            </a:r>
          </a:p>
          <a:p>
            <a:pPr algn="ctr"/>
            <a:r>
              <a:rPr lang="en-US" sz="3200" dirty="0"/>
              <a:t>Be calm and patient with your animal</a:t>
            </a:r>
          </a:p>
          <a:p>
            <a:pPr algn="ctr"/>
            <a:r>
              <a:rPr lang="en-US" sz="3200" dirty="0"/>
              <a:t>Make sure your animal is clean (No water in their ears)</a:t>
            </a:r>
          </a:p>
          <a:p>
            <a:pPr algn="ctr"/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ocj.com/wp-content/uploads/2011/06/sheep-w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412" y="2438400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Appropriate Dress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Dress neatly and appropriately</a:t>
            </a:r>
          </a:p>
          <a:p>
            <a:r>
              <a:rPr lang="en-US" dirty="0"/>
              <a:t>Nice clean boots or shoes that protect your feet (no athletic shoes)</a:t>
            </a:r>
          </a:p>
          <a:p>
            <a:r>
              <a:rPr lang="en-US" dirty="0"/>
              <a:t>Clean button-front shirts or blouse (shirts should be tucked inside of pants)</a:t>
            </a:r>
          </a:p>
          <a:p>
            <a:r>
              <a:rPr lang="en-US" dirty="0"/>
              <a:t>Clean dress pants or jeans with a belt</a:t>
            </a:r>
          </a:p>
          <a:p>
            <a:r>
              <a:rPr lang="en-US" dirty="0"/>
              <a:t>No hats or caps should be worn</a:t>
            </a:r>
          </a:p>
          <a:p>
            <a:r>
              <a:rPr lang="en-US" dirty="0"/>
              <a:t>Hair should be combed/brushed neatly (braids, clips, ribbons, etc.)</a:t>
            </a:r>
          </a:p>
        </p:txBody>
      </p:sp>
      <p:pic>
        <p:nvPicPr>
          <p:cNvPr id="22530" name="Picture 2" descr="http://photoblog.statesman.com/wp-content/uploads/2014/01/rbz-hays-co-livestock-show-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012" y="2286000"/>
            <a:ext cx="4902050" cy="34518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547</Words>
  <Application>Microsoft Macintosh PowerPoint</Application>
  <PresentationFormat>Custom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2019 Showmanship Clinic Tyrrell County Cooperative Extension</vt:lpstr>
      <vt:lpstr>Rules for Good Health</vt:lpstr>
      <vt:lpstr>Lamb &amp; Goat Nutrition</vt:lpstr>
      <vt:lpstr>Lamb &amp; Goat Nutrition</vt:lpstr>
      <vt:lpstr>Bedding for Sheep &amp; Goats</vt:lpstr>
      <vt:lpstr>A Healthy Animal</vt:lpstr>
      <vt:lpstr>Diseases: Sheep and Goats</vt:lpstr>
      <vt:lpstr>Show Preparation</vt:lpstr>
      <vt:lpstr>Appropriate Dress </vt:lpstr>
      <vt:lpstr>SHOWMANSHIP IN THE RING</vt:lpstr>
      <vt:lpstr>Handling in the Ring</vt:lpstr>
      <vt:lpstr>Handling in the Ring (cont’d)</vt:lpstr>
      <vt:lpstr>Handling in the Ring (cont’d)</vt:lpstr>
      <vt:lpstr>Maneuvering Around The Ring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2018-02-19T14:28:42Z</cp:lastPrinted>
  <dcterms:created xsi:type="dcterms:W3CDTF">2015-02-03T18:21:54Z</dcterms:created>
  <dcterms:modified xsi:type="dcterms:W3CDTF">2019-02-12T20:29:43Z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